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8207375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129" autoAdjust="0"/>
  </p:normalViewPr>
  <p:slideViewPr>
    <p:cSldViewPr snapToGrid="0">
      <p:cViewPr varScale="1">
        <p:scale>
          <a:sx n="66" d="100"/>
          <a:sy n="66" d="100"/>
        </p:scale>
        <p:origin x="169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5553" y="1122363"/>
            <a:ext cx="6976269" cy="2387600"/>
          </a:xfrm>
        </p:spPr>
        <p:txBody>
          <a:bodyPr anchor="b"/>
          <a:lstStyle>
            <a:lvl1pPr algn="ctr">
              <a:defRPr sz="538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5922" y="3602038"/>
            <a:ext cx="6155531" cy="1655762"/>
          </a:xfrm>
        </p:spPr>
        <p:txBody>
          <a:bodyPr/>
          <a:lstStyle>
            <a:lvl1pPr marL="0" indent="0" algn="ctr">
              <a:buNone/>
              <a:defRPr sz="2154"/>
            </a:lvl1pPr>
            <a:lvl2pPr marL="410383" indent="0" algn="ctr">
              <a:buNone/>
              <a:defRPr sz="1795"/>
            </a:lvl2pPr>
            <a:lvl3pPr marL="820765" indent="0" algn="ctr">
              <a:buNone/>
              <a:defRPr sz="1616"/>
            </a:lvl3pPr>
            <a:lvl4pPr marL="1231148" indent="0" algn="ctr">
              <a:buNone/>
              <a:defRPr sz="1436"/>
            </a:lvl4pPr>
            <a:lvl5pPr marL="1641531" indent="0" algn="ctr">
              <a:buNone/>
              <a:defRPr sz="1436"/>
            </a:lvl5pPr>
            <a:lvl6pPr marL="2051914" indent="0" algn="ctr">
              <a:buNone/>
              <a:defRPr sz="1436"/>
            </a:lvl6pPr>
            <a:lvl7pPr marL="2462296" indent="0" algn="ctr">
              <a:buNone/>
              <a:defRPr sz="1436"/>
            </a:lvl7pPr>
            <a:lvl8pPr marL="2872679" indent="0" algn="ctr">
              <a:buNone/>
              <a:defRPr sz="1436"/>
            </a:lvl8pPr>
            <a:lvl9pPr marL="3283062" indent="0" algn="ctr">
              <a:buNone/>
              <a:defRPr sz="143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23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3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73403" y="365125"/>
            <a:ext cx="176971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257" y="365125"/>
            <a:ext cx="5206554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6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01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83" y="1709740"/>
            <a:ext cx="7078861" cy="2852737"/>
          </a:xfrm>
        </p:spPr>
        <p:txBody>
          <a:bodyPr anchor="b"/>
          <a:lstStyle>
            <a:lvl1pPr>
              <a:defRPr sz="538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983" y="4589465"/>
            <a:ext cx="7078861" cy="1500187"/>
          </a:xfrm>
        </p:spPr>
        <p:txBody>
          <a:bodyPr/>
          <a:lstStyle>
            <a:lvl1pPr marL="0" indent="0">
              <a:buNone/>
              <a:defRPr sz="2154">
                <a:solidFill>
                  <a:schemeClr val="tx1"/>
                </a:solidFill>
              </a:defRPr>
            </a:lvl1pPr>
            <a:lvl2pPr marL="410383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820765" indent="0">
              <a:buNone/>
              <a:defRPr sz="1616">
                <a:solidFill>
                  <a:schemeClr val="tx1">
                    <a:tint val="75000"/>
                  </a:schemeClr>
                </a:solidFill>
              </a:defRPr>
            </a:lvl3pPr>
            <a:lvl4pPr marL="1231148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641531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051914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462296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2872679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28306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2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4257" y="1825625"/>
            <a:ext cx="348813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4984" y="1825625"/>
            <a:ext cx="348813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2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26" y="365127"/>
            <a:ext cx="70788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327" y="1681163"/>
            <a:ext cx="3472104" cy="823912"/>
          </a:xfrm>
        </p:spPr>
        <p:txBody>
          <a:bodyPr anchor="b"/>
          <a:lstStyle>
            <a:lvl1pPr marL="0" indent="0">
              <a:buNone/>
              <a:defRPr sz="2154" b="1"/>
            </a:lvl1pPr>
            <a:lvl2pPr marL="410383" indent="0">
              <a:buNone/>
              <a:defRPr sz="1795" b="1"/>
            </a:lvl2pPr>
            <a:lvl3pPr marL="820765" indent="0">
              <a:buNone/>
              <a:defRPr sz="1616" b="1"/>
            </a:lvl3pPr>
            <a:lvl4pPr marL="1231148" indent="0">
              <a:buNone/>
              <a:defRPr sz="1436" b="1"/>
            </a:lvl4pPr>
            <a:lvl5pPr marL="1641531" indent="0">
              <a:buNone/>
              <a:defRPr sz="1436" b="1"/>
            </a:lvl5pPr>
            <a:lvl6pPr marL="2051914" indent="0">
              <a:buNone/>
              <a:defRPr sz="1436" b="1"/>
            </a:lvl6pPr>
            <a:lvl7pPr marL="2462296" indent="0">
              <a:buNone/>
              <a:defRPr sz="1436" b="1"/>
            </a:lvl7pPr>
            <a:lvl8pPr marL="2872679" indent="0">
              <a:buNone/>
              <a:defRPr sz="1436" b="1"/>
            </a:lvl8pPr>
            <a:lvl9pPr marL="3283062" indent="0">
              <a:buNone/>
              <a:defRPr sz="1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27" y="2505075"/>
            <a:ext cx="347210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54984" y="1681163"/>
            <a:ext cx="3489203" cy="823912"/>
          </a:xfrm>
        </p:spPr>
        <p:txBody>
          <a:bodyPr anchor="b"/>
          <a:lstStyle>
            <a:lvl1pPr marL="0" indent="0">
              <a:buNone/>
              <a:defRPr sz="2154" b="1"/>
            </a:lvl1pPr>
            <a:lvl2pPr marL="410383" indent="0">
              <a:buNone/>
              <a:defRPr sz="1795" b="1"/>
            </a:lvl2pPr>
            <a:lvl3pPr marL="820765" indent="0">
              <a:buNone/>
              <a:defRPr sz="1616" b="1"/>
            </a:lvl3pPr>
            <a:lvl4pPr marL="1231148" indent="0">
              <a:buNone/>
              <a:defRPr sz="1436" b="1"/>
            </a:lvl4pPr>
            <a:lvl5pPr marL="1641531" indent="0">
              <a:buNone/>
              <a:defRPr sz="1436" b="1"/>
            </a:lvl5pPr>
            <a:lvl6pPr marL="2051914" indent="0">
              <a:buNone/>
              <a:defRPr sz="1436" b="1"/>
            </a:lvl6pPr>
            <a:lvl7pPr marL="2462296" indent="0">
              <a:buNone/>
              <a:defRPr sz="1436" b="1"/>
            </a:lvl7pPr>
            <a:lvl8pPr marL="2872679" indent="0">
              <a:buNone/>
              <a:defRPr sz="1436" b="1"/>
            </a:lvl8pPr>
            <a:lvl9pPr marL="3283062" indent="0">
              <a:buNone/>
              <a:defRPr sz="1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54984" y="2505075"/>
            <a:ext cx="348920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8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49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3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26" y="457200"/>
            <a:ext cx="2647092" cy="1600200"/>
          </a:xfrm>
        </p:spPr>
        <p:txBody>
          <a:bodyPr anchor="b"/>
          <a:lstStyle>
            <a:lvl1pPr>
              <a:defRPr sz="28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203" y="987427"/>
            <a:ext cx="4154984" cy="4873625"/>
          </a:xfrm>
        </p:spPr>
        <p:txBody>
          <a:bodyPr/>
          <a:lstStyle>
            <a:lvl1pPr>
              <a:defRPr sz="2872"/>
            </a:lvl1pPr>
            <a:lvl2pPr>
              <a:defRPr sz="2513"/>
            </a:lvl2pPr>
            <a:lvl3pPr>
              <a:defRPr sz="2154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326" y="2057400"/>
            <a:ext cx="2647092" cy="3811588"/>
          </a:xfrm>
        </p:spPr>
        <p:txBody>
          <a:bodyPr/>
          <a:lstStyle>
            <a:lvl1pPr marL="0" indent="0">
              <a:buNone/>
              <a:defRPr sz="1436"/>
            </a:lvl1pPr>
            <a:lvl2pPr marL="410383" indent="0">
              <a:buNone/>
              <a:defRPr sz="1257"/>
            </a:lvl2pPr>
            <a:lvl3pPr marL="820765" indent="0">
              <a:buNone/>
              <a:defRPr sz="1077"/>
            </a:lvl3pPr>
            <a:lvl4pPr marL="1231148" indent="0">
              <a:buNone/>
              <a:defRPr sz="898"/>
            </a:lvl4pPr>
            <a:lvl5pPr marL="1641531" indent="0">
              <a:buNone/>
              <a:defRPr sz="898"/>
            </a:lvl5pPr>
            <a:lvl6pPr marL="2051914" indent="0">
              <a:buNone/>
              <a:defRPr sz="898"/>
            </a:lvl6pPr>
            <a:lvl7pPr marL="2462296" indent="0">
              <a:buNone/>
              <a:defRPr sz="898"/>
            </a:lvl7pPr>
            <a:lvl8pPr marL="2872679" indent="0">
              <a:buNone/>
              <a:defRPr sz="898"/>
            </a:lvl8pPr>
            <a:lvl9pPr marL="3283062" indent="0">
              <a:buNone/>
              <a:defRPr sz="8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0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326" y="457200"/>
            <a:ext cx="2647092" cy="1600200"/>
          </a:xfrm>
        </p:spPr>
        <p:txBody>
          <a:bodyPr anchor="b"/>
          <a:lstStyle>
            <a:lvl1pPr>
              <a:defRPr sz="287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89203" y="987427"/>
            <a:ext cx="4154984" cy="4873625"/>
          </a:xfrm>
        </p:spPr>
        <p:txBody>
          <a:bodyPr anchor="t"/>
          <a:lstStyle>
            <a:lvl1pPr marL="0" indent="0">
              <a:buNone/>
              <a:defRPr sz="2872"/>
            </a:lvl1pPr>
            <a:lvl2pPr marL="410383" indent="0">
              <a:buNone/>
              <a:defRPr sz="2513"/>
            </a:lvl2pPr>
            <a:lvl3pPr marL="820765" indent="0">
              <a:buNone/>
              <a:defRPr sz="2154"/>
            </a:lvl3pPr>
            <a:lvl4pPr marL="1231148" indent="0">
              <a:buNone/>
              <a:defRPr sz="1795"/>
            </a:lvl4pPr>
            <a:lvl5pPr marL="1641531" indent="0">
              <a:buNone/>
              <a:defRPr sz="1795"/>
            </a:lvl5pPr>
            <a:lvl6pPr marL="2051914" indent="0">
              <a:buNone/>
              <a:defRPr sz="1795"/>
            </a:lvl6pPr>
            <a:lvl7pPr marL="2462296" indent="0">
              <a:buNone/>
              <a:defRPr sz="1795"/>
            </a:lvl7pPr>
            <a:lvl8pPr marL="2872679" indent="0">
              <a:buNone/>
              <a:defRPr sz="1795"/>
            </a:lvl8pPr>
            <a:lvl9pPr marL="3283062" indent="0">
              <a:buNone/>
              <a:defRPr sz="179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326" y="2057400"/>
            <a:ext cx="2647092" cy="3811588"/>
          </a:xfrm>
        </p:spPr>
        <p:txBody>
          <a:bodyPr/>
          <a:lstStyle>
            <a:lvl1pPr marL="0" indent="0">
              <a:buNone/>
              <a:defRPr sz="1436"/>
            </a:lvl1pPr>
            <a:lvl2pPr marL="410383" indent="0">
              <a:buNone/>
              <a:defRPr sz="1257"/>
            </a:lvl2pPr>
            <a:lvl3pPr marL="820765" indent="0">
              <a:buNone/>
              <a:defRPr sz="1077"/>
            </a:lvl3pPr>
            <a:lvl4pPr marL="1231148" indent="0">
              <a:buNone/>
              <a:defRPr sz="898"/>
            </a:lvl4pPr>
            <a:lvl5pPr marL="1641531" indent="0">
              <a:buNone/>
              <a:defRPr sz="898"/>
            </a:lvl5pPr>
            <a:lvl6pPr marL="2051914" indent="0">
              <a:buNone/>
              <a:defRPr sz="898"/>
            </a:lvl6pPr>
            <a:lvl7pPr marL="2462296" indent="0">
              <a:buNone/>
              <a:defRPr sz="898"/>
            </a:lvl7pPr>
            <a:lvl8pPr marL="2872679" indent="0">
              <a:buNone/>
              <a:defRPr sz="898"/>
            </a:lvl8pPr>
            <a:lvl9pPr marL="3283062" indent="0">
              <a:buNone/>
              <a:defRPr sz="8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4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4257" y="365127"/>
            <a:ext cx="70788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57" y="1825625"/>
            <a:ext cx="70788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257" y="6356352"/>
            <a:ext cx="184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21F59-9086-4228-8035-C884B827D3C5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8693" y="6356352"/>
            <a:ext cx="27699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6459" y="6356352"/>
            <a:ext cx="1846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C85D2-1F80-40A9-BEFF-CB4C01155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57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820765" rtl="0" eaLnBrk="1" latinLnBrk="0" hangingPunct="1">
        <a:lnSpc>
          <a:spcPct val="90000"/>
        </a:lnSpc>
        <a:spcBef>
          <a:spcPct val="0"/>
        </a:spcBef>
        <a:buNone/>
        <a:defRPr sz="39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191" indent="-205191" algn="l" defTabSz="820765" rtl="0" eaLnBrk="1" latinLnBrk="0" hangingPunct="1">
        <a:lnSpc>
          <a:spcPct val="90000"/>
        </a:lnSpc>
        <a:spcBef>
          <a:spcPts val="898"/>
        </a:spcBef>
        <a:buFont typeface="Arial" panose="020B0604020202020204" pitchFamily="34" charset="0"/>
        <a:buChar char="•"/>
        <a:defRPr sz="2513" kern="1200">
          <a:solidFill>
            <a:schemeClr val="tx1"/>
          </a:solidFill>
          <a:latin typeface="+mn-lt"/>
          <a:ea typeface="+mn-ea"/>
          <a:cs typeface="+mn-cs"/>
        </a:defRPr>
      </a:lvl1pPr>
      <a:lvl2pPr marL="615574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2154" kern="1200">
          <a:solidFill>
            <a:schemeClr val="tx1"/>
          </a:solidFill>
          <a:latin typeface="+mn-lt"/>
          <a:ea typeface="+mn-ea"/>
          <a:cs typeface="+mn-cs"/>
        </a:defRPr>
      </a:lvl2pPr>
      <a:lvl3pPr marL="1025957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436340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846722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2257105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6pPr>
      <a:lvl7pPr marL="2667488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7pPr>
      <a:lvl8pPr marL="3077870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8pPr>
      <a:lvl9pPr marL="3488253" indent="-205191" algn="l" defTabSz="820765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1pPr>
      <a:lvl2pPr marL="410383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2pPr>
      <a:lvl3pPr marL="820765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3pPr>
      <a:lvl4pPr marL="1231148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641531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2051914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6pPr>
      <a:lvl7pPr marL="2462296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7pPr>
      <a:lvl8pPr marL="2872679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8pPr>
      <a:lvl9pPr marL="3283062" algn="l" defTabSz="820765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6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6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6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6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6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6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6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6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6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6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6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6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6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6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6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6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6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6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6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6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6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6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07376" cy="68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2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80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5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67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3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8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07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3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02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55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3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5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87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55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02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5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1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72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87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65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79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55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86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35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82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4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2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97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5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9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9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23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75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95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52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991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6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4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4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41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728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72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69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58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3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6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5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7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5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Office PowerPoint</Application>
  <PresentationFormat>Произвольный</PresentationFormat>
  <Paragraphs>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Айсулу Колыбаева</dc:creator>
  <cp:lastModifiedBy>Айсулу Колыбаева</cp:lastModifiedBy>
  <cp:revision>4</cp:revision>
  <dcterms:created xsi:type="dcterms:W3CDTF">2019-04-16T15:03:29Z</dcterms:created>
  <dcterms:modified xsi:type="dcterms:W3CDTF">2020-04-30T04:36:39Z</dcterms:modified>
</cp:coreProperties>
</file>